
<file path=[Content_Types].xml><?xml version="1.0" encoding="utf-8"?>
<Types xmlns="http://schemas.openxmlformats.org/package/2006/content-types"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Relationship Id="rId6" Target="../media/image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7.jpeg" Type="http://schemas.openxmlformats.org/officeDocument/2006/relationships/image"/><Relationship Id="rId5" Target="../media/VAG2bTQcQEI.mp4" Type="http://schemas.openxmlformats.org/officeDocument/2006/relationships/video"/><Relationship Id="rId6" Target="../media/VAG2bTQcQEI.mp4" Type="http://schemas.microsoft.com/office/2007/relationships/media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jpeg" Type="http://schemas.openxmlformats.org/officeDocument/2006/relationships/image"/><Relationship Id="rId11" Target="../media/image17.jpeg" Type="http://schemas.openxmlformats.org/officeDocument/2006/relationships/image"/><Relationship Id="rId12" Target="../media/image18.jpeg" Type="http://schemas.openxmlformats.org/officeDocument/2006/relationships/image"/><Relationship Id="rId13" Target="../media/image19.jpeg" Type="http://schemas.openxmlformats.org/officeDocument/2006/relationships/image"/><Relationship Id="rId14" Target="../media/image20.png" Type="http://schemas.openxmlformats.org/officeDocument/2006/relationships/image"/><Relationship Id="rId15" Target="../media/image21.jpeg" Type="http://schemas.openxmlformats.org/officeDocument/2006/relationships/image"/><Relationship Id="rId16" Target="../media/image22.png" Type="http://schemas.openxmlformats.org/officeDocument/2006/relationships/image"/><Relationship Id="rId17" Target="../media/image23.jpeg" Type="http://schemas.openxmlformats.org/officeDocument/2006/relationships/image"/><Relationship Id="rId18" Target="../media/image24.png" Type="http://schemas.openxmlformats.org/officeDocument/2006/relationships/image"/><Relationship Id="rId19" Target="../media/image25.jpeg" Type="http://schemas.openxmlformats.org/officeDocument/2006/relationships/image"/><Relationship Id="rId2" Target="../media/image8.jpeg" Type="http://schemas.openxmlformats.org/officeDocument/2006/relationships/image"/><Relationship Id="rId3" Target="../media/image9.png" Type="http://schemas.openxmlformats.org/officeDocument/2006/relationships/image"/><Relationship Id="rId4" Target="../media/image10.jpeg" Type="http://schemas.openxmlformats.org/officeDocument/2006/relationships/image"/><Relationship Id="rId5" Target="../media/image11.jpeg" Type="http://schemas.openxmlformats.org/officeDocument/2006/relationships/image"/><Relationship Id="rId6" Target="../media/image12.jpeg" Type="http://schemas.openxmlformats.org/officeDocument/2006/relationships/image"/><Relationship Id="rId7" Target="../media/image13.jpeg" Type="http://schemas.openxmlformats.org/officeDocument/2006/relationships/image"/><Relationship Id="rId8" Target="../media/image14.png" Type="http://schemas.openxmlformats.org/officeDocument/2006/relationships/image"/><Relationship Id="rId9" Target="../media/image1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33181" y="356164"/>
            <a:ext cx="17021639" cy="9574672"/>
          </a:xfrm>
          <a:custGeom>
            <a:avLst/>
            <a:gdLst/>
            <a:ahLst/>
            <a:cxnLst/>
            <a:rect r="r" b="b" t="t" l="l"/>
            <a:pathLst>
              <a:path h="9574672" w="17021639">
                <a:moveTo>
                  <a:pt x="0" y="0"/>
                </a:moveTo>
                <a:lnTo>
                  <a:pt x="17021638" y="0"/>
                </a:lnTo>
                <a:lnTo>
                  <a:pt x="17021638" y="9574672"/>
                </a:lnTo>
                <a:lnTo>
                  <a:pt x="0" y="95746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401234" y="5115745"/>
            <a:ext cx="7401277" cy="55510"/>
          </a:xfrm>
          <a:custGeom>
            <a:avLst/>
            <a:gdLst/>
            <a:ahLst/>
            <a:cxnLst/>
            <a:rect r="r" b="b" t="t" l="l"/>
            <a:pathLst>
              <a:path h="55510" w="7401277">
                <a:moveTo>
                  <a:pt x="0" y="0"/>
                </a:moveTo>
                <a:lnTo>
                  <a:pt x="7401277" y="0"/>
                </a:lnTo>
                <a:lnTo>
                  <a:pt x="7401277" y="55510"/>
                </a:lnTo>
                <a:lnTo>
                  <a:pt x="0" y="555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2440" y="746449"/>
            <a:ext cx="13826597" cy="8794103"/>
          </a:xfrm>
          <a:custGeom>
            <a:avLst/>
            <a:gdLst/>
            <a:ahLst/>
            <a:cxnLst/>
            <a:rect r="r" b="b" t="t" l="l"/>
            <a:pathLst>
              <a:path h="8794103" w="13826597">
                <a:moveTo>
                  <a:pt x="0" y="0"/>
                </a:moveTo>
                <a:lnTo>
                  <a:pt x="13826597" y="0"/>
                </a:lnTo>
                <a:lnTo>
                  <a:pt x="13826597" y="8794102"/>
                </a:lnTo>
                <a:lnTo>
                  <a:pt x="0" y="8794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68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083604" y="746449"/>
            <a:ext cx="4081955" cy="6064205"/>
          </a:xfrm>
          <a:custGeom>
            <a:avLst/>
            <a:gdLst/>
            <a:ahLst/>
            <a:cxnLst/>
            <a:rect r="r" b="b" t="t" l="l"/>
            <a:pathLst>
              <a:path h="6064205" w="4081955">
                <a:moveTo>
                  <a:pt x="0" y="0"/>
                </a:moveTo>
                <a:lnTo>
                  <a:pt x="4081956" y="0"/>
                </a:lnTo>
                <a:lnTo>
                  <a:pt x="4081956" y="6064205"/>
                </a:lnTo>
                <a:lnTo>
                  <a:pt x="0" y="60642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78" t="-4778" r="-4578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083604" y="6953316"/>
            <a:ext cx="4081955" cy="2587236"/>
          </a:xfrm>
          <a:custGeom>
            <a:avLst/>
            <a:gdLst/>
            <a:ahLst/>
            <a:cxnLst/>
            <a:rect r="r" b="b" t="t" l="l"/>
            <a:pathLst>
              <a:path h="2587236" w="4081955">
                <a:moveTo>
                  <a:pt x="0" y="0"/>
                </a:moveTo>
                <a:lnTo>
                  <a:pt x="4081956" y="0"/>
                </a:lnTo>
                <a:lnTo>
                  <a:pt x="4081956" y="2587235"/>
                </a:lnTo>
                <a:lnTo>
                  <a:pt x="0" y="25872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320" t="-2475" r="-4509" b="-3712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776091" y="6885769"/>
            <a:ext cx="3354329" cy="2371922"/>
          </a:xfrm>
          <a:custGeom>
            <a:avLst/>
            <a:gdLst/>
            <a:ahLst/>
            <a:cxnLst/>
            <a:rect r="r" b="b" t="t" l="l"/>
            <a:pathLst>
              <a:path h="2371922" w="3354329">
                <a:moveTo>
                  <a:pt x="0" y="0"/>
                </a:moveTo>
                <a:lnTo>
                  <a:pt x="3354328" y="0"/>
                </a:lnTo>
                <a:lnTo>
                  <a:pt x="3354328" y="2371922"/>
                </a:lnTo>
                <a:lnTo>
                  <a:pt x="0" y="2371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77" t="0" r="-558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85085" y="1057944"/>
            <a:ext cx="3382628" cy="5586996"/>
          </a:xfrm>
          <a:custGeom>
            <a:avLst/>
            <a:gdLst/>
            <a:ahLst/>
            <a:cxnLst/>
            <a:rect r="r" b="b" t="t" l="l"/>
            <a:pathLst>
              <a:path h="5586996" w="3382628">
                <a:moveTo>
                  <a:pt x="0" y="0"/>
                </a:moveTo>
                <a:lnTo>
                  <a:pt x="3382628" y="0"/>
                </a:lnTo>
                <a:lnTo>
                  <a:pt x="3382628" y="5586996"/>
                </a:lnTo>
                <a:lnTo>
                  <a:pt x="0" y="5586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679" t="-4778" r="-10679" b="0"/>
            </a:stretch>
          </a:blipFill>
        </p:spPr>
      </p:sp>
      <p:pic>
        <p:nvPicPr>
          <p:cNvPr name="Picture 4" id="4"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20287" y="1057944"/>
            <a:ext cx="14526422" cy="8171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338660" y="6418511"/>
            <a:ext cx="4052498" cy="4026541"/>
          </a:xfrm>
          <a:custGeom>
            <a:avLst/>
            <a:gdLst/>
            <a:ahLst/>
            <a:cxnLst/>
            <a:rect r="r" b="b" t="t" l="l"/>
            <a:pathLst>
              <a:path h="4026541" w="4052498">
                <a:moveTo>
                  <a:pt x="0" y="0"/>
                </a:moveTo>
                <a:lnTo>
                  <a:pt x="4052498" y="0"/>
                </a:lnTo>
                <a:lnTo>
                  <a:pt x="4052498" y="4026541"/>
                </a:lnTo>
                <a:lnTo>
                  <a:pt x="0" y="40265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001" t="0" r="-747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335195" y="4055599"/>
            <a:ext cx="3338870" cy="2247200"/>
          </a:xfrm>
          <a:custGeom>
            <a:avLst/>
            <a:gdLst/>
            <a:ahLst/>
            <a:cxnLst/>
            <a:rect r="r" b="b" t="t" l="l"/>
            <a:pathLst>
              <a:path h="2247200" w="3338870">
                <a:moveTo>
                  <a:pt x="0" y="0"/>
                </a:moveTo>
                <a:lnTo>
                  <a:pt x="3338871" y="0"/>
                </a:lnTo>
                <a:lnTo>
                  <a:pt x="3338871" y="2247200"/>
                </a:lnTo>
                <a:lnTo>
                  <a:pt x="0" y="2247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506" t="0" r="-118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343910" y="-37947"/>
            <a:ext cx="4880161" cy="3965098"/>
          </a:xfrm>
          <a:custGeom>
            <a:avLst/>
            <a:gdLst/>
            <a:ahLst/>
            <a:cxnLst/>
            <a:rect r="r" b="b" t="t" l="l"/>
            <a:pathLst>
              <a:path h="3965098" w="4880161">
                <a:moveTo>
                  <a:pt x="0" y="0"/>
                </a:moveTo>
                <a:lnTo>
                  <a:pt x="4880161" y="0"/>
                </a:lnTo>
                <a:lnTo>
                  <a:pt x="4880161" y="3965099"/>
                </a:lnTo>
                <a:lnTo>
                  <a:pt x="0" y="3965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651" t="-5456" r="-26600" b="-136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459177" y="1917742"/>
            <a:ext cx="2828823" cy="2009410"/>
          </a:xfrm>
          <a:custGeom>
            <a:avLst/>
            <a:gdLst/>
            <a:ahLst/>
            <a:cxnLst/>
            <a:rect r="r" b="b" t="t" l="l"/>
            <a:pathLst>
              <a:path h="2009410" w="2828823">
                <a:moveTo>
                  <a:pt x="0" y="0"/>
                </a:moveTo>
                <a:lnTo>
                  <a:pt x="2828823" y="0"/>
                </a:lnTo>
                <a:lnTo>
                  <a:pt x="2828823" y="2009410"/>
                </a:lnTo>
                <a:lnTo>
                  <a:pt x="0" y="20094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954" r="-3944" b="-679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886224" y="8451849"/>
            <a:ext cx="2737186" cy="1899333"/>
          </a:xfrm>
          <a:custGeom>
            <a:avLst/>
            <a:gdLst/>
            <a:ahLst/>
            <a:cxnLst/>
            <a:rect r="r" b="b" t="t" l="l"/>
            <a:pathLst>
              <a:path h="1899333" w="2737186">
                <a:moveTo>
                  <a:pt x="0" y="0"/>
                </a:moveTo>
                <a:lnTo>
                  <a:pt x="2737186" y="0"/>
                </a:lnTo>
                <a:lnTo>
                  <a:pt x="2737186" y="1899332"/>
                </a:lnTo>
                <a:lnTo>
                  <a:pt x="0" y="18993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759" t="-3170" r="-14392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184173" y="4039934"/>
            <a:ext cx="2211448" cy="2262865"/>
          </a:xfrm>
          <a:custGeom>
            <a:avLst/>
            <a:gdLst/>
            <a:ahLst/>
            <a:cxnLst/>
            <a:rect r="r" b="b" t="t" l="l"/>
            <a:pathLst>
              <a:path h="2262865" w="2211448">
                <a:moveTo>
                  <a:pt x="0" y="0"/>
                </a:moveTo>
                <a:lnTo>
                  <a:pt x="2211448" y="0"/>
                </a:lnTo>
                <a:lnTo>
                  <a:pt x="2211448" y="2262865"/>
                </a:lnTo>
                <a:lnTo>
                  <a:pt x="0" y="22628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3952" t="-4470" r="-1858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459177" y="0"/>
            <a:ext cx="2828823" cy="1812153"/>
          </a:xfrm>
          <a:custGeom>
            <a:avLst/>
            <a:gdLst/>
            <a:ahLst/>
            <a:cxnLst/>
            <a:rect r="r" b="b" t="t" l="l"/>
            <a:pathLst>
              <a:path h="1812153" w="2828823">
                <a:moveTo>
                  <a:pt x="0" y="0"/>
                </a:moveTo>
                <a:lnTo>
                  <a:pt x="2828823" y="0"/>
                </a:lnTo>
                <a:lnTo>
                  <a:pt x="2828823" y="1812153"/>
                </a:lnTo>
                <a:lnTo>
                  <a:pt x="0" y="18121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4680" r="0" b="-468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101684" y="6425153"/>
            <a:ext cx="3157180" cy="4019899"/>
          </a:xfrm>
          <a:custGeom>
            <a:avLst/>
            <a:gdLst/>
            <a:ahLst/>
            <a:cxnLst/>
            <a:rect r="r" b="b" t="t" l="l"/>
            <a:pathLst>
              <a:path h="4019899" w="3157180">
                <a:moveTo>
                  <a:pt x="0" y="0"/>
                </a:moveTo>
                <a:lnTo>
                  <a:pt x="3157181" y="0"/>
                </a:lnTo>
                <a:lnTo>
                  <a:pt x="3157181" y="4019899"/>
                </a:lnTo>
                <a:lnTo>
                  <a:pt x="0" y="40198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934" t="0" r="-11730" b="-30748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06780" y="4039934"/>
            <a:ext cx="3695547" cy="2262865"/>
          </a:xfrm>
          <a:custGeom>
            <a:avLst/>
            <a:gdLst/>
            <a:ahLst/>
            <a:cxnLst/>
            <a:rect r="r" b="b" t="t" l="l"/>
            <a:pathLst>
              <a:path h="2262865" w="3695547">
                <a:moveTo>
                  <a:pt x="0" y="0"/>
                </a:moveTo>
                <a:lnTo>
                  <a:pt x="3695548" y="0"/>
                </a:lnTo>
                <a:lnTo>
                  <a:pt x="3695548" y="2262865"/>
                </a:lnTo>
                <a:lnTo>
                  <a:pt x="0" y="22628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16587" r="-2554" b="-739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886224" y="6459684"/>
            <a:ext cx="2737186" cy="1934547"/>
          </a:xfrm>
          <a:custGeom>
            <a:avLst/>
            <a:gdLst/>
            <a:ahLst/>
            <a:cxnLst/>
            <a:rect r="r" b="b" t="t" l="l"/>
            <a:pathLst>
              <a:path h="1934547" w="2737186">
                <a:moveTo>
                  <a:pt x="0" y="0"/>
                </a:moveTo>
                <a:lnTo>
                  <a:pt x="2737186" y="0"/>
                </a:lnTo>
                <a:lnTo>
                  <a:pt x="2737186" y="1934547"/>
                </a:lnTo>
                <a:lnTo>
                  <a:pt x="0" y="193454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2566" t="0" r="-13641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225263" y="4039934"/>
            <a:ext cx="3844610" cy="2262865"/>
          </a:xfrm>
          <a:custGeom>
            <a:avLst/>
            <a:gdLst/>
            <a:ahLst/>
            <a:cxnLst/>
            <a:rect r="r" b="b" t="t" l="l"/>
            <a:pathLst>
              <a:path h="2262865" w="3844610">
                <a:moveTo>
                  <a:pt x="0" y="0"/>
                </a:moveTo>
                <a:lnTo>
                  <a:pt x="3844610" y="0"/>
                </a:lnTo>
                <a:lnTo>
                  <a:pt x="3844610" y="2262865"/>
                </a:lnTo>
                <a:lnTo>
                  <a:pt x="0" y="226286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395" t="0" r="-2395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106780" y="0"/>
            <a:ext cx="5351634" cy="3933640"/>
          </a:xfrm>
          <a:custGeom>
            <a:avLst/>
            <a:gdLst/>
            <a:ahLst/>
            <a:cxnLst/>
            <a:rect r="r" b="b" t="t" l="l"/>
            <a:pathLst>
              <a:path h="3933640" w="5351634">
                <a:moveTo>
                  <a:pt x="0" y="0"/>
                </a:moveTo>
                <a:lnTo>
                  <a:pt x="5351634" y="0"/>
                </a:lnTo>
                <a:lnTo>
                  <a:pt x="5351634" y="3933640"/>
                </a:lnTo>
                <a:lnTo>
                  <a:pt x="0" y="393364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1017" r="0" b="-1017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741096" y="4055599"/>
            <a:ext cx="2417136" cy="2247200"/>
          </a:xfrm>
          <a:custGeom>
            <a:avLst/>
            <a:gdLst/>
            <a:ahLst/>
            <a:cxnLst/>
            <a:rect r="r" b="b" t="t" l="l"/>
            <a:pathLst>
              <a:path h="2247200" w="2417136">
                <a:moveTo>
                  <a:pt x="0" y="0"/>
                </a:moveTo>
                <a:lnTo>
                  <a:pt x="2417136" y="0"/>
                </a:lnTo>
                <a:lnTo>
                  <a:pt x="2417136" y="2247200"/>
                </a:lnTo>
                <a:lnTo>
                  <a:pt x="0" y="22472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7859" t="0" r="-16358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283869" y="0"/>
            <a:ext cx="5109601" cy="3927152"/>
          </a:xfrm>
          <a:custGeom>
            <a:avLst/>
            <a:gdLst/>
            <a:ahLst/>
            <a:cxnLst/>
            <a:rect r="r" b="b" t="t" l="l"/>
            <a:pathLst>
              <a:path h="3927152" w="5109601">
                <a:moveTo>
                  <a:pt x="0" y="0"/>
                </a:moveTo>
                <a:lnTo>
                  <a:pt x="5109601" y="0"/>
                </a:lnTo>
                <a:lnTo>
                  <a:pt x="5109601" y="3927152"/>
                </a:lnTo>
                <a:lnTo>
                  <a:pt x="0" y="392715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-48" r="-21" b="-1429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-106780" y="6459684"/>
            <a:ext cx="4898594" cy="3891498"/>
          </a:xfrm>
          <a:custGeom>
            <a:avLst/>
            <a:gdLst/>
            <a:ahLst/>
            <a:cxnLst/>
            <a:rect r="r" b="b" t="t" l="l"/>
            <a:pathLst>
              <a:path h="3891498" w="4898594">
                <a:moveTo>
                  <a:pt x="0" y="0"/>
                </a:moveTo>
                <a:lnTo>
                  <a:pt x="4898594" y="0"/>
                </a:lnTo>
                <a:lnTo>
                  <a:pt x="4898594" y="3891497"/>
                </a:lnTo>
                <a:lnTo>
                  <a:pt x="0" y="389149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7471" t="-2733" r="-38265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3691401" y="4039934"/>
            <a:ext cx="2541160" cy="2272284"/>
          </a:xfrm>
          <a:custGeom>
            <a:avLst/>
            <a:gdLst/>
            <a:ahLst/>
            <a:cxnLst/>
            <a:rect r="r" b="b" t="t" l="l"/>
            <a:pathLst>
              <a:path h="2272284" w="2541160">
                <a:moveTo>
                  <a:pt x="0" y="0"/>
                </a:moveTo>
                <a:lnTo>
                  <a:pt x="2541161" y="0"/>
                </a:lnTo>
                <a:lnTo>
                  <a:pt x="2541161" y="2272283"/>
                </a:lnTo>
                <a:lnTo>
                  <a:pt x="0" y="227228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6351" t="0" r="-42615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718660" y="8451849"/>
            <a:ext cx="3287774" cy="1875891"/>
          </a:xfrm>
          <a:custGeom>
            <a:avLst/>
            <a:gdLst/>
            <a:ahLst/>
            <a:cxnLst/>
            <a:rect r="r" b="b" t="t" l="l"/>
            <a:pathLst>
              <a:path h="1875891" w="3287774">
                <a:moveTo>
                  <a:pt x="0" y="0"/>
                </a:moveTo>
                <a:lnTo>
                  <a:pt x="3287774" y="0"/>
                </a:lnTo>
                <a:lnTo>
                  <a:pt x="3287774" y="1875890"/>
                </a:lnTo>
                <a:lnTo>
                  <a:pt x="0" y="18758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5177" t="-4093" r="0" b="-7259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718660" y="6418511"/>
            <a:ext cx="3287774" cy="1941605"/>
          </a:xfrm>
          <a:custGeom>
            <a:avLst/>
            <a:gdLst/>
            <a:ahLst/>
            <a:cxnLst/>
            <a:rect r="r" b="b" t="t" l="l"/>
            <a:pathLst>
              <a:path h="1941605" w="3287774">
                <a:moveTo>
                  <a:pt x="0" y="0"/>
                </a:moveTo>
                <a:lnTo>
                  <a:pt x="3287774" y="0"/>
                </a:lnTo>
                <a:lnTo>
                  <a:pt x="3287774" y="1941605"/>
                </a:lnTo>
                <a:lnTo>
                  <a:pt x="0" y="194160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-11249" r="0" b="-1709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DAG2bfiV4Vk</dc:identifier>
  <dcterms:modified xsi:type="dcterms:W3CDTF">2011-08-01T06:04:30Z</dcterms:modified>
  <cp:revision>1</cp:revision>
  <dc:title>Powerpoint</dc:title>
</cp:coreProperties>
</file>